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0" d="100"/>
          <a:sy n="100" d="100"/>
        </p:scale>
        <p:origin x="-498" y="-6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01.10.2021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617481" y="1375080"/>
            <a:ext cx="2564160" cy="432048"/>
          </a:xfrm>
        </p:spPr>
        <p:txBody>
          <a:bodyPr>
            <a:noAutofit/>
          </a:bodyPr>
          <a:lstStyle/>
          <a:p>
            <a:pPr algn="ctr"/>
            <a:r>
              <a:rPr lang="tt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“Татарча диктант”акциясе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3583400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«Милли </a:t>
            </a:r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биюләр декадасы »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37020" y="1707654"/>
            <a:ext cx="2743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тел-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халык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әзинәсе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проектына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старт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бирелде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1678034"/>
            <a:ext cx="1531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Татар халык авыз иҗаты буенча квест  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C:\Users\3\Desktop\2021-2022\туган тел 2021-2022\Attachments_nurievagulcacak5@gmail.com_2021-09-28_15-30-46\1632832224713.jpg"/>
          <p:cNvPicPr/>
          <p:nvPr/>
        </p:nvPicPr>
        <p:blipFill rotWithShape="1">
          <a:blip r:embed="rId2" cstate="print"/>
          <a:srcRect l="2693" t="30652"/>
          <a:stretch/>
        </p:blipFill>
        <p:spPr bwMode="auto">
          <a:xfrm>
            <a:off x="5285182" y="3999228"/>
            <a:ext cx="2023121" cy="114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C:\Users\3\Desktop\2021-2022\туган тел 2021-2022\Attachments_nurievagulcacak5@gmail.com_2021-09-28_15-30-46\IMG-20210928-WA0022.jpg"/>
          <p:cNvPicPr/>
          <p:nvPr/>
        </p:nvPicPr>
        <p:blipFill rotWithShape="1">
          <a:blip r:embed="rId3"/>
          <a:srcRect l="8358" t="20224"/>
          <a:stretch/>
        </p:blipFill>
        <p:spPr bwMode="auto">
          <a:xfrm>
            <a:off x="2771800" y="3999229"/>
            <a:ext cx="1894074" cy="114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C:\Users\Хафизова\Downloads\IMG-20210924-WA001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04"/>
          <a:stretch/>
        </p:blipFill>
        <p:spPr bwMode="auto">
          <a:xfrm>
            <a:off x="3450055" y="2457779"/>
            <a:ext cx="2801122" cy="1194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/>
          <p:nvPr/>
        </p:nvPicPr>
        <p:blipFill rotWithShape="1">
          <a:blip r:embed="rId5"/>
          <a:srcRect t="27711"/>
          <a:stretch/>
        </p:blipFill>
        <p:spPr>
          <a:xfrm>
            <a:off x="307976" y="2643759"/>
            <a:ext cx="3161944" cy="1449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163269270665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t="25809" r="4111" b="11769"/>
          <a:stretch/>
        </p:blipFill>
        <p:spPr bwMode="auto">
          <a:xfrm>
            <a:off x="198250" y="422806"/>
            <a:ext cx="2081212" cy="1095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163269263188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7" r="7208"/>
          <a:stretch/>
        </p:blipFill>
        <p:spPr bwMode="auto">
          <a:xfrm>
            <a:off x="6400077" y="7937"/>
            <a:ext cx="2673387" cy="17991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JAB_000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1" t="15092" r="13525" b="5783"/>
          <a:stretch/>
        </p:blipFill>
        <p:spPr bwMode="auto">
          <a:xfrm>
            <a:off x="6716689" y="2489774"/>
            <a:ext cx="2040161" cy="149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163269263205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6"/>
          <a:stretch/>
        </p:blipFill>
        <p:spPr bwMode="auto">
          <a:xfrm>
            <a:off x="1371223" y="1347528"/>
            <a:ext cx="2078832" cy="12062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1\Downloads\IMG-20210910-WA005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2"/>
          <a:stretch/>
        </p:blipFill>
        <p:spPr bwMode="auto">
          <a:xfrm>
            <a:off x="3610430" y="427429"/>
            <a:ext cx="2571211" cy="1248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3648</TotalTime>
  <Words>27</Words>
  <Application>Microsoft Office PowerPoint</Application>
  <PresentationFormat>Экран (16:9)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508</cp:revision>
  <cp:lastPrinted>2021-02-01T07:48:05Z</cp:lastPrinted>
  <dcterms:created xsi:type="dcterms:W3CDTF">2015-10-13T08:15:21Z</dcterms:created>
  <dcterms:modified xsi:type="dcterms:W3CDTF">2021-10-01T06:38:59Z</dcterms:modified>
</cp:coreProperties>
</file>